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12/4/14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Aft>
                <a:spcPts val="10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12/4/14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12/4/14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12/4/14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12/4/14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12/4/14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286000" indent="-457200">
              <a:defRPr/>
            </a:lvl6pPr>
            <a:lvl7pPr marL="2286000" indent="-457200">
              <a:defRPr/>
            </a:lvl7pPr>
            <a:lvl8pPr marL="2286000" indent="-457200">
              <a:defRPr/>
            </a:lvl8pPr>
            <a:lvl9pPr marL="2286000" indent="-45720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12/4/14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12/4/14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12/4/14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12/4/14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12/4/14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12/4/14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12/4/14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12/4/14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12/4/14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2000"/>
            </a:lvl6pPr>
            <a:lvl7pPr marL="2290763" indent="-461963">
              <a:defRPr sz="2000"/>
            </a:lvl7pPr>
            <a:lvl8pPr marL="2290763" indent="-461963">
              <a:defRPr sz="2000"/>
            </a:lvl8pPr>
            <a:lvl9pPr marL="2290763" indent="-461963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12/4/14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A4A6734C-E115-4BC5-9FB0-F9BF6FABFDA0}" type="datetimeFigureOut">
              <a:rPr lang="en-US" smtClean="0"/>
              <a:t>12/4/14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6: Prepositions, Conjunctions, and Interjections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English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3559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Using Prepositional Phrases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Placement of Prepositional Phrases</a:t>
            </a:r>
          </a:p>
          <a:p>
            <a:pPr lvl="1"/>
            <a:r>
              <a:rPr lang="en-US" dirty="0" smtClean="0"/>
              <a:t>When you </a:t>
            </a:r>
            <a:r>
              <a:rPr lang="en-US" u="sng" dirty="0" smtClean="0"/>
              <a:t>write</a:t>
            </a:r>
            <a:r>
              <a:rPr lang="en-US" dirty="0" smtClean="0"/>
              <a:t>, try to place each prepositional phrase as </a:t>
            </a:r>
            <a:r>
              <a:rPr lang="en-US" u="sng" dirty="0" smtClean="0"/>
              <a:t>close</a:t>
            </a:r>
            <a:r>
              <a:rPr lang="en-US" dirty="0" smtClean="0"/>
              <a:t> as possible to the word it </a:t>
            </a:r>
            <a:r>
              <a:rPr lang="en-US" u="sng" dirty="0" smtClean="0"/>
              <a:t>modifies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Otherwise, you may </a:t>
            </a:r>
            <a:r>
              <a:rPr lang="en-US" u="sng" dirty="0" smtClean="0"/>
              <a:t>confuse</a:t>
            </a:r>
            <a:r>
              <a:rPr lang="en-US" dirty="0" smtClean="0"/>
              <a:t> – or unintentionally amuse– your </a:t>
            </a:r>
            <a:r>
              <a:rPr lang="en-US" u="sng" dirty="0" smtClean="0"/>
              <a:t>readers</a:t>
            </a:r>
            <a:r>
              <a:rPr lang="en-US" dirty="0" smtClean="0"/>
              <a:t>.	</a:t>
            </a:r>
          </a:p>
          <a:p>
            <a:pPr lvl="2"/>
            <a:r>
              <a:rPr lang="en-US" dirty="0" smtClean="0"/>
              <a:t>In a chorus line, we watched fifteen robots.</a:t>
            </a:r>
          </a:p>
          <a:p>
            <a:pPr lvl="2"/>
            <a:r>
              <a:rPr lang="en-US" dirty="0" smtClean="0"/>
              <a:t>We watched fifteen robots in a chorus line.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475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3: Conjunctions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u="sng" dirty="0" smtClean="0"/>
              <a:t>conjunction</a:t>
            </a:r>
            <a:r>
              <a:rPr lang="en-US" dirty="0" smtClean="0"/>
              <a:t> is a word used to </a:t>
            </a:r>
            <a:r>
              <a:rPr lang="en-US" u="sng" dirty="0" smtClean="0"/>
              <a:t>join</a:t>
            </a:r>
            <a:r>
              <a:rPr lang="en-US" dirty="0" smtClean="0"/>
              <a:t> words or groups of words.</a:t>
            </a:r>
          </a:p>
          <a:p>
            <a:r>
              <a:rPr lang="en-US" dirty="0" smtClean="0"/>
              <a:t>Different </a:t>
            </a:r>
            <a:r>
              <a:rPr lang="en-US" u="sng" dirty="0" smtClean="0"/>
              <a:t>kinds</a:t>
            </a:r>
            <a:r>
              <a:rPr lang="en-US" dirty="0" smtClean="0"/>
              <a:t> of conjunctions are used in different </a:t>
            </a:r>
            <a:r>
              <a:rPr lang="en-US" u="sng" dirty="0" smtClean="0"/>
              <a:t>ways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843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3: Conjunctions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Coordinating Conjunctions</a:t>
            </a:r>
          </a:p>
          <a:p>
            <a:pPr lvl="1"/>
            <a:r>
              <a:rPr lang="en-US" dirty="0" smtClean="0"/>
              <a:t>A </a:t>
            </a:r>
            <a:r>
              <a:rPr lang="en-US" u="sng" dirty="0" smtClean="0"/>
              <a:t>coordinating</a:t>
            </a:r>
            <a:r>
              <a:rPr lang="en-US" dirty="0" smtClean="0"/>
              <a:t> conjunction </a:t>
            </a:r>
            <a:r>
              <a:rPr lang="en-US" u="sng" dirty="0" smtClean="0"/>
              <a:t>connects</a:t>
            </a:r>
            <a:r>
              <a:rPr lang="en-US" dirty="0" smtClean="0"/>
              <a:t> words used in the </a:t>
            </a:r>
            <a:r>
              <a:rPr lang="en-US" u="sng" dirty="0" smtClean="0"/>
              <a:t>same</a:t>
            </a:r>
            <a:r>
              <a:rPr lang="en-US" dirty="0" smtClean="0"/>
              <a:t> way.</a:t>
            </a:r>
          </a:p>
          <a:p>
            <a:pPr lvl="1"/>
            <a:r>
              <a:rPr lang="en-US" dirty="0" smtClean="0"/>
              <a:t>The words </a:t>
            </a:r>
            <a:r>
              <a:rPr lang="en-US" u="sng" dirty="0" smtClean="0"/>
              <a:t>joined</a:t>
            </a:r>
            <a:r>
              <a:rPr lang="en-US" dirty="0" smtClean="0"/>
              <a:t> by a </a:t>
            </a:r>
            <a:r>
              <a:rPr lang="en-US" u="sng" dirty="0" smtClean="0"/>
              <a:t>conjunction</a:t>
            </a:r>
            <a:r>
              <a:rPr lang="en-US" dirty="0" smtClean="0"/>
              <a:t> can be subjects, objects, predicates, or any other kind of sentence part.</a:t>
            </a:r>
          </a:p>
          <a:p>
            <a:pPr lvl="2"/>
            <a:r>
              <a:rPr lang="en-US" dirty="0" smtClean="0"/>
              <a:t>Motors and software control a robot named Greg.</a:t>
            </a:r>
          </a:p>
          <a:p>
            <a:pPr lvl="1"/>
            <a:r>
              <a:rPr lang="en-US" dirty="0" smtClean="0"/>
              <a:t>Common Coordinating Conjunctions</a:t>
            </a:r>
          </a:p>
          <a:p>
            <a:pPr lvl="2"/>
            <a:r>
              <a:rPr lang="en-US" u="sng" dirty="0" smtClean="0"/>
              <a:t>and, but, for, or, nor, so, yet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211568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3: Conjunctions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</a:t>
            </a:r>
            <a:r>
              <a:rPr lang="en-US" i="1" u="sng" dirty="0" smtClean="0"/>
              <a:t>and</a:t>
            </a:r>
            <a:r>
              <a:rPr lang="en-US" dirty="0" smtClean="0"/>
              <a:t> to connect </a:t>
            </a:r>
            <a:r>
              <a:rPr lang="en-US" u="sng" dirty="0" smtClean="0"/>
              <a:t>similar</a:t>
            </a:r>
            <a:r>
              <a:rPr lang="en-US" dirty="0" smtClean="0"/>
              <a:t> ideas.</a:t>
            </a:r>
          </a:p>
          <a:p>
            <a:pPr lvl="1"/>
            <a:r>
              <a:rPr lang="en-US" dirty="0" smtClean="0"/>
              <a:t>Cog can make eye contact and track motion.</a:t>
            </a:r>
          </a:p>
          <a:p>
            <a:r>
              <a:rPr lang="en-US" dirty="0" smtClean="0"/>
              <a:t>Use </a:t>
            </a:r>
            <a:r>
              <a:rPr lang="en-US" i="1" u="sng" dirty="0" smtClean="0"/>
              <a:t>but</a:t>
            </a:r>
            <a:r>
              <a:rPr lang="en-US" dirty="0" smtClean="0"/>
              <a:t> or </a:t>
            </a:r>
            <a:r>
              <a:rPr lang="en-US" i="1" u="sng" dirty="0" smtClean="0"/>
              <a:t>yet</a:t>
            </a:r>
            <a:r>
              <a:rPr lang="en-US" dirty="0" smtClean="0"/>
              <a:t> to </a:t>
            </a:r>
            <a:r>
              <a:rPr lang="en-US" u="sng" dirty="0" smtClean="0"/>
              <a:t>contrast</a:t>
            </a:r>
            <a:r>
              <a:rPr lang="en-US" dirty="0" smtClean="0"/>
              <a:t> ideas.</a:t>
            </a:r>
          </a:p>
          <a:p>
            <a:pPr lvl="1"/>
            <a:r>
              <a:rPr lang="en-US" dirty="0" smtClean="0"/>
              <a:t>Cog is a computer-driven machine, but it acts like a human being.</a:t>
            </a:r>
          </a:p>
          <a:p>
            <a:r>
              <a:rPr lang="en-US" dirty="0" smtClean="0"/>
              <a:t>Use </a:t>
            </a:r>
            <a:r>
              <a:rPr lang="en-US" i="1" u="sng" dirty="0" smtClean="0"/>
              <a:t>or</a:t>
            </a:r>
            <a:r>
              <a:rPr lang="en-US" dirty="0" smtClean="0"/>
              <a:t> or </a:t>
            </a:r>
            <a:r>
              <a:rPr lang="en-US" i="1" u="sng" dirty="0" smtClean="0"/>
              <a:t>nor</a:t>
            </a:r>
            <a:r>
              <a:rPr lang="en-US" dirty="0" smtClean="0"/>
              <a:t> to introduce a </a:t>
            </a:r>
            <a:r>
              <a:rPr lang="en-US" u="sng" dirty="0" smtClean="0"/>
              <a:t>choice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Kismet, another robot, can smile or look sad.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112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3: Conjunctions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Correlative Conjunctions</a:t>
            </a:r>
          </a:p>
          <a:p>
            <a:pPr lvl="1"/>
            <a:r>
              <a:rPr lang="en-US" u="sng" dirty="0" smtClean="0"/>
              <a:t>Correlative</a:t>
            </a:r>
            <a:r>
              <a:rPr lang="en-US" dirty="0" smtClean="0"/>
              <a:t> conjunctions are </a:t>
            </a:r>
            <a:r>
              <a:rPr lang="en-US" u="sng" dirty="0" smtClean="0"/>
              <a:t>pairs</a:t>
            </a:r>
            <a:r>
              <a:rPr lang="en-US" dirty="0" smtClean="0"/>
              <a:t> of words that </a:t>
            </a:r>
            <a:r>
              <a:rPr lang="en-US" u="sng" dirty="0" smtClean="0"/>
              <a:t>connect</a:t>
            </a:r>
            <a:r>
              <a:rPr lang="en-US" dirty="0" smtClean="0"/>
              <a:t> words used in the </a:t>
            </a:r>
            <a:r>
              <a:rPr lang="en-US" u="sng" dirty="0" smtClean="0"/>
              <a:t>same</a:t>
            </a:r>
            <a:r>
              <a:rPr lang="en-US" dirty="0" smtClean="0"/>
              <a:t> way.</a:t>
            </a:r>
          </a:p>
          <a:p>
            <a:pPr lvl="1"/>
            <a:r>
              <a:rPr lang="en-US" dirty="0" smtClean="0"/>
              <a:t>Like </a:t>
            </a:r>
            <a:r>
              <a:rPr lang="en-US" u="sng" dirty="0" smtClean="0"/>
              <a:t>coordinating</a:t>
            </a:r>
            <a:r>
              <a:rPr lang="en-US" dirty="0" smtClean="0"/>
              <a:t> conjunctions, </a:t>
            </a:r>
            <a:r>
              <a:rPr lang="en-US" u="sng" dirty="0" smtClean="0"/>
              <a:t>correlative</a:t>
            </a:r>
            <a:r>
              <a:rPr lang="en-US" dirty="0" smtClean="0"/>
              <a:t> conjunctions can </a:t>
            </a:r>
            <a:r>
              <a:rPr lang="en-US" u="sng" dirty="0" smtClean="0"/>
              <a:t>join</a:t>
            </a:r>
            <a:r>
              <a:rPr lang="en-US" dirty="0" smtClean="0"/>
              <a:t> subjects, objects, predicates, and other sentence parts.</a:t>
            </a:r>
          </a:p>
          <a:p>
            <a:pPr lvl="2"/>
            <a:r>
              <a:rPr lang="en-US" dirty="0" smtClean="0"/>
              <a:t>Cog moves not only its head but also its arms.</a:t>
            </a:r>
          </a:p>
          <a:p>
            <a:pPr lvl="2"/>
            <a:r>
              <a:rPr lang="en-US" dirty="0" smtClean="0"/>
              <a:t>Both Cog and Kismet are robots with intelligence.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611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3: Conjunctions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Common correlative conjunctions:</a:t>
            </a:r>
          </a:p>
          <a:p>
            <a:pPr lvl="1"/>
            <a:r>
              <a:rPr lang="en-US" u="sng" dirty="0"/>
              <a:t>Both… and</a:t>
            </a:r>
          </a:p>
          <a:p>
            <a:pPr lvl="1"/>
            <a:r>
              <a:rPr lang="en-US" u="sng" dirty="0"/>
              <a:t>Neither… nor</a:t>
            </a:r>
          </a:p>
          <a:p>
            <a:pPr lvl="1"/>
            <a:r>
              <a:rPr lang="en-US" u="sng" dirty="0"/>
              <a:t>Either… or</a:t>
            </a:r>
          </a:p>
          <a:p>
            <a:pPr lvl="1"/>
            <a:r>
              <a:rPr lang="en-US" u="sng" dirty="0"/>
              <a:t>Whether… or</a:t>
            </a:r>
          </a:p>
          <a:p>
            <a:pPr lvl="1"/>
            <a:r>
              <a:rPr lang="en-US" u="sng" dirty="0"/>
              <a:t>Not only… but also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876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4: Interjections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u="sng" dirty="0" smtClean="0"/>
              <a:t>interjection</a:t>
            </a:r>
            <a:r>
              <a:rPr lang="en-US" dirty="0" smtClean="0"/>
              <a:t> is a word or phrase used to express </a:t>
            </a:r>
            <a:r>
              <a:rPr lang="en-US" u="sng" dirty="0" smtClean="0"/>
              <a:t>emotion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Hey, how do you like my automatic scanner?</a:t>
            </a:r>
          </a:p>
          <a:p>
            <a:pPr lvl="1"/>
            <a:r>
              <a:rPr lang="en-US" dirty="0" smtClean="0"/>
              <a:t>It’s fast! Wow!</a:t>
            </a:r>
          </a:p>
          <a:p>
            <a:r>
              <a:rPr lang="en-US" dirty="0" smtClean="0"/>
              <a:t>An </a:t>
            </a:r>
            <a:r>
              <a:rPr lang="en-US" u="sng" dirty="0" smtClean="0"/>
              <a:t>interjection</a:t>
            </a:r>
            <a:r>
              <a:rPr lang="en-US" dirty="0" smtClean="0"/>
              <a:t> can stand </a:t>
            </a:r>
            <a:r>
              <a:rPr lang="en-US" u="sng" dirty="0" smtClean="0"/>
              <a:t>alone</a:t>
            </a:r>
            <a:r>
              <a:rPr lang="en-US" dirty="0" smtClean="0"/>
              <a:t> or be set off by a </a:t>
            </a:r>
            <a:r>
              <a:rPr lang="en-US" u="sng" dirty="0" smtClean="0"/>
              <a:t>comma</a:t>
            </a:r>
            <a:r>
              <a:rPr lang="en-US" dirty="0" smtClean="0"/>
              <a:t>.</a:t>
            </a:r>
          </a:p>
          <a:p>
            <a:r>
              <a:rPr lang="en-US" dirty="0" smtClean="0"/>
              <a:t>Writers often use interjections to express </a:t>
            </a:r>
            <a:r>
              <a:rPr lang="en-US" u="sng" dirty="0" smtClean="0"/>
              <a:t>strong</a:t>
            </a:r>
            <a:r>
              <a:rPr lang="en-US" dirty="0" smtClean="0"/>
              <a:t> emotions such as </a:t>
            </a:r>
            <a:r>
              <a:rPr lang="en-US" u="sng" dirty="0" smtClean="0"/>
              <a:t>anger, joy, concern, surprise, terror, and disgust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141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1: What Is a Preposition?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 </a:t>
            </a:r>
            <a:r>
              <a:rPr lang="en-US" u="sng" dirty="0" smtClean="0"/>
              <a:t>preposition</a:t>
            </a:r>
            <a:r>
              <a:rPr lang="en-US" dirty="0" smtClean="0"/>
              <a:t> is a word that shows a </a:t>
            </a:r>
            <a:r>
              <a:rPr lang="en-US" u="sng" dirty="0" smtClean="0"/>
              <a:t>relationship</a:t>
            </a:r>
            <a:r>
              <a:rPr lang="en-US" dirty="0" smtClean="0"/>
              <a:t> between a </a:t>
            </a:r>
            <a:r>
              <a:rPr lang="en-US" u="sng" dirty="0" smtClean="0"/>
              <a:t>noun </a:t>
            </a:r>
            <a:r>
              <a:rPr lang="en-US" dirty="0" smtClean="0"/>
              <a:t>or a </a:t>
            </a:r>
            <a:r>
              <a:rPr lang="en-US" u="sng" dirty="0" smtClean="0"/>
              <a:t>pronoun</a:t>
            </a:r>
            <a:r>
              <a:rPr lang="en-US" dirty="0" smtClean="0"/>
              <a:t> and some other </a:t>
            </a:r>
            <a:r>
              <a:rPr lang="en-US" u="sng" dirty="0" smtClean="0"/>
              <a:t>word</a:t>
            </a:r>
            <a:r>
              <a:rPr lang="en-US" dirty="0" smtClean="0"/>
              <a:t> in the sentence.</a:t>
            </a:r>
          </a:p>
          <a:p>
            <a:pPr lvl="1"/>
            <a:r>
              <a:rPr lang="en-US" dirty="0" smtClean="0"/>
              <a:t>Robots in outer space perform useful functions.</a:t>
            </a:r>
          </a:p>
          <a:p>
            <a:pPr lvl="2"/>
            <a:r>
              <a:rPr lang="en-US" dirty="0" smtClean="0"/>
              <a:t>The preposition </a:t>
            </a:r>
            <a:r>
              <a:rPr lang="en-US" i="1" u="sng" dirty="0" smtClean="0"/>
              <a:t>in</a:t>
            </a:r>
            <a:r>
              <a:rPr lang="en-US" dirty="0" smtClean="0"/>
              <a:t> shows the </a:t>
            </a:r>
            <a:r>
              <a:rPr lang="en-US" u="sng" dirty="0" smtClean="0"/>
              <a:t>relationship</a:t>
            </a:r>
            <a:r>
              <a:rPr lang="en-US" dirty="0" smtClean="0"/>
              <a:t> between </a:t>
            </a:r>
            <a:r>
              <a:rPr lang="en-US" i="1" u="sng" dirty="0" smtClean="0"/>
              <a:t>robots</a:t>
            </a:r>
            <a:r>
              <a:rPr lang="en-US" dirty="0" smtClean="0"/>
              <a:t> and </a:t>
            </a:r>
            <a:r>
              <a:rPr lang="en-US" i="1" u="sng" dirty="0" smtClean="0"/>
              <a:t>space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See pg. 152 in your hardcover book for a list of common prepositions.</a:t>
            </a:r>
          </a:p>
          <a:p>
            <a:pPr lvl="1"/>
            <a:r>
              <a:rPr lang="en-US" dirty="0" smtClean="0"/>
              <a:t>Some prepositions, called </a:t>
            </a:r>
            <a:r>
              <a:rPr lang="en-US" u="sng" dirty="0" smtClean="0"/>
              <a:t>compound</a:t>
            </a:r>
            <a:r>
              <a:rPr lang="en-US" dirty="0" smtClean="0"/>
              <a:t> prepositions, are made up of </a:t>
            </a:r>
            <a:r>
              <a:rPr lang="en-US" u="sng" dirty="0" smtClean="0"/>
              <a:t>more</a:t>
            </a:r>
            <a:r>
              <a:rPr lang="en-US" dirty="0" smtClean="0"/>
              <a:t> than </a:t>
            </a:r>
            <a:r>
              <a:rPr lang="en-US" u="sng" dirty="0" smtClean="0"/>
              <a:t>one</a:t>
            </a:r>
            <a:r>
              <a:rPr lang="en-US" dirty="0" smtClean="0"/>
              <a:t> word</a:t>
            </a:r>
          </a:p>
          <a:p>
            <a:pPr lvl="2"/>
            <a:r>
              <a:rPr lang="en-US" i="1" dirty="0"/>
              <a:t>a</a:t>
            </a:r>
            <a:r>
              <a:rPr lang="en-US" i="1" dirty="0" smtClean="0"/>
              <a:t>ccording to, instead of</a:t>
            </a:r>
            <a:r>
              <a:rPr lang="en-US" dirty="0" smtClean="0"/>
              <a:t>, and </a:t>
            </a:r>
            <a:r>
              <a:rPr lang="en-US" i="1" dirty="0" smtClean="0"/>
              <a:t>apart from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702080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What Is a Preposition?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Prepositional Phrases</a:t>
            </a:r>
          </a:p>
          <a:p>
            <a:pPr lvl="1"/>
            <a:r>
              <a:rPr lang="en-US" dirty="0" smtClean="0"/>
              <a:t>A prepositional </a:t>
            </a:r>
            <a:r>
              <a:rPr lang="en-US" u="sng" dirty="0" smtClean="0"/>
              <a:t>phrase</a:t>
            </a:r>
            <a:r>
              <a:rPr lang="en-US" dirty="0" smtClean="0"/>
              <a:t> consists of a </a:t>
            </a:r>
            <a:r>
              <a:rPr lang="en-US" u="sng" dirty="0" smtClean="0"/>
              <a:t>preposition</a:t>
            </a:r>
            <a:r>
              <a:rPr lang="en-US" dirty="0" smtClean="0"/>
              <a:t>, its </a:t>
            </a:r>
            <a:r>
              <a:rPr lang="en-US" u="sng" dirty="0" smtClean="0"/>
              <a:t>object</a:t>
            </a:r>
            <a:r>
              <a:rPr lang="en-US" dirty="0" smtClean="0"/>
              <a:t>, and any </a:t>
            </a:r>
            <a:r>
              <a:rPr lang="en-US" u="sng" dirty="0" smtClean="0"/>
              <a:t>modifiers</a:t>
            </a:r>
            <a:r>
              <a:rPr lang="en-US" dirty="0" smtClean="0"/>
              <a:t> of the </a:t>
            </a:r>
            <a:r>
              <a:rPr lang="en-US" u="sng" dirty="0" smtClean="0"/>
              <a:t>object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The </a:t>
            </a:r>
            <a:r>
              <a:rPr lang="en-US" u="sng" dirty="0" smtClean="0"/>
              <a:t>object</a:t>
            </a:r>
            <a:r>
              <a:rPr lang="en-US" dirty="0" smtClean="0"/>
              <a:t> of the preposition is the </a:t>
            </a:r>
            <a:r>
              <a:rPr lang="en-US" u="sng" dirty="0" smtClean="0"/>
              <a:t>noun</a:t>
            </a:r>
            <a:r>
              <a:rPr lang="en-US" dirty="0" smtClean="0"/>
              <a:t> or </a:t>
            </a:r>
            <a:r>
              <a:rPr lang="en-US" u="sng" dirty="0" smtClean="0"/>
              <a:t>pronoun</a:t>
            </a:r>
            <a:r>
              <a:rPr lang="en-US" dirty="0" smtClean="0"/>
              <a:t> following the </a:t>
            </a:r>
            <a:r>
              <a:rPr lang="en-US" u="sng" dirty="0" smtClean="0"/>
              <a:t>preposition</a:t>
            </a:r>
            <a:r>
              <a:rPr lang="en-US" dirty="0" smtClean="0"/>
              <a:t>.</a:t>
            </a:r>
          </a:p>
          <a:p>
            <a:pPr lvl="3"/>
            <a:r>
              <a:rPr lang="en-US" dirty="0" smtClean="0"/>
              <a:t>Robots conduct missions for the space program.</a:t>
            </a:r>
          </a:p>
          <a:p>
            <a:pPr lvl="3"/>
            <a:r>
              <a:rPr lang="en-US" dirty="0" smtClean="0"/>
              <a:t>Among their many tasks is photographing the planets.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62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What Is a Preposition?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Compound Objects in Prepositional Phrases</a:t>
            </a:r>
          </a:p>
          <a:p>
            <a:pPr lvl="1"/>
            <a:r>
              <a:rPr lang="en-US" dirty="0" smtClean="0"/>
              <a:t>A preposition may have a </a:t>
            </a:r>
            <a:r>
              <a:rPr lang="en-US" u="sng" dirty="0" smtClean="0"/>
              <a:t>compound</a:t>
            </a:r>
            <a:r>
              <a:rPr lang="en-US" dirty="0" smtClean="0"/>
              <a:t> object made up of </a:t>
            </a:r>
            <a:r>
              <a:rPr lang="en-US" u="sng" dirty="0" smtClean="0"/>
              <a:t>two</a:t>
            </a:r>
            <a:r>
              <a:rPr lang="en-US" dirty="0" smtClean="0"/>
              <a:t> or </a:t>
            </a:r>
            <a:r>
              <a:rPr lang="en-US" u="sng" dirty="0" smtClean="0"/>
              <a:t>more</a:t>
            </a:r>
            <a:r>
              <a:rPr lang="en-US" dirty="0" smtClean="0"/>
              <a:t> nouns joined by </a:t>
            </a:r>
            <a:r>
              <a:rPr lang="en-US" i="1" u="sng" dirty="0" smtClean="0"/>
              <a:t>and</a:t>
            </a:r>
            <a:r>
              <a:rPr lang="en-US" dirty="0" smtClean="0"/>
              <a:t> or </a:t>
            </a:r>
            <a:r>
              <a:rPr lang="en-US" i="1" u="sng" dirty="0" smtClean="0"/>
              <a:t>or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Robots conduct a series of tests and experiments.</a:t>
            </a:r>
          </a:p>
          <a:p>
            <a:pPr lvl="2"/>
            <a:r>
              <a:rPr lang="en-US" dirty="0" smtClean="0"/>
              <a:t>Experiments can be performed by robots or people.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134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What Is a Preposition?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Preposition or Adverb?</a:t>
            </a:r>
          </a:p>
          <a:p>
            <a:pPr lvl="1"/>
            <a:r>
              <a:rPr lang="en-US" dirty="0" smtClean="0"/>
              <a:t>Sometimes the </a:t>
            </a:r>
            <a:r>
              <a:rPr lang="en-US" u="sng" dirty="0" smtClean="0"/>
              <a:t>same</a:t>
            </a:r>
            <a:r>
              <a:rPr lang="en-US" dirty="0" smtClean="0"/>
              <a:t> word can be used as a </a:t>
            </a:r>
            <a:r>
              <a:rPr lang="en-US" u="sng" dirty="0" smtClean="0"/>
              <a:t>preposition</a:t>
            </a:r>
            <a:r>
              <a:rPr lang="en-US" dirty="0" smtClean="0"/>
              <a:t> or as an </a:t>
            </a:r>
            <a:r>
              <a:rPr lang="en-US" u="sng" dirty="0" smtClean="0"/>
              <a:t>adverb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If the word has </a:t>
            </a:r>
            <a:r>
              <a:rPr lang="en-US" u="sng" dirty="0" smtClean="0"/>
              <a:t>no</a:t>
            </a:r>
            <a:r>
              <a:rPr lang="en-US" dirty="0" smtClean="0"/>
              <a:t> </a:t>
            </a:r>
            <a:r>
              <a:rPr lang="en-US" u="sng" dirty="0" smtClean="0"/>
              <a:t>object</a:t>
            </a:r>
            <a:r>
              <a:rPr lang="en-US" dirty="0" smtClean="0"/>
              <a:t>, it is an </a:t>
            </a:r>
            <a:r>
              <a:rPr lang="en-US" u="sng" dirty="0" smtClean="0"/>
              <a:t>adverb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The spacecraft has no gravity within its walls.</a:t>
            </a:r>
          </a:p>
          <a:p>
            <a:pPr lvl="2"/>
            <a:r>
              <a:rPr lang="en-US" dirty="0" smtClean="0"/>
              <a:t>The spacecraft has no gravity within.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801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2: Using Prepositional Phrases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prepositional </a:t>
            </a:r>
            <a:r>
              <a:rPr lang="en-US" u="sng" dirty="0" smtClean="0"/>
              <a:t>phrase</a:t>
            </a:r>
            <a:r>
              <a:rPr lang="en-US" dirty="0" smtClean="0"/>
              <a:t> is always </a:t>
            </a:r>
            <a:r>
              <a:rPr lang="en-US" u="sng" dirty="0" smtClean="0"/>
              <a:t>related</a:t>
            </a:r>
            <a:r>
              <a:rPr lang="en-US" dirty="0" smtClean="0"/>
              <a:t> to another </a:t>
            </a:r>
            <a:r>
              <a:rPr lang="en-US" u="sng" dirty="0" smtClean="0"/>
              <a:t>word</a:t>
            </a:r>
            <a:r>
              <a:rPr lang="en-US" dirty="0" smtClean="0"/>
              <a:t> in a </a:t>
            </a:r>
            <a:r>
              <a:rPr lang="en-US" u="sng" dirty="0" smtClean="0"/>
              <a:t>sentence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 </a:t>
            </a:r>
            <a:r>
              <a:rPr lang="en-US" u="sng" dirty="0" smtClean="0"/>
              <a:t>modifies</a:t>
            </a:r>
            <a:r>
              <a:rPr lang="en-US" dirty="0" smtClean="0"/>
              <a:t> the word in the same way an </a:t>
            </a:r>
            <a:r>
              <a:rPr lang="en-US" u="sng" dirty="0" smtClean="0"/>
              <a:t>adjective</a:t>
            </a:r>
            <a:r>
              <a:rPr lang="en-US" dirty="0" smtClean="0"/>
              <a:t> or an </a:t>
            </a:r>
            <a:r>
              <a:rPr lang="en-US" u="sng" dirty="0" smtClean="0"/>
              <a:t>adverb</a:t>
            </a:r>
            <a:r>
              <a:rPr lang="en-US" dirty="0" smtClean="0"/>
              <a:t> would.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061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Using Prepositional Phrases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Adjective Phrases</a:t>
            </a:r>
          </a:p>
          <a:p>
            <a:pPr lvl="1"/>
            <a:r>
              <a:rPr lang="en-US" dirty="0" smtClean="0"/>
              <a:t>An </a:t>
            </a:r>
            <a:r>
              <a:rPr lang="en-US" u="sng" dirty="0" smtClean="0"/>
              <a:t>adjective</a:t>
            </a:r>
            <a:r>
              <a:rPr lang="en-US" dirty="0" smtClean="0"/>
              <a:t> prepositional phrase </a:t>
            </a:r>
            <a:r>
              <a:rPr lang="en-US" u="sng" dirty="0" smtClean="0"/>
              <a:t>modifies</a:t>
            </a:r>
            <a:r>
              <a:rPr lang="en-US" dirty="0" smtClean="0"/>
              <a:t> a </a:t>
            </a:r>
            <a:r>
              <a:rPr lang="en-US" u="sng" dirty="0" smtClean="0"/>
              <a:t>noun</a:t>
            </a:r>
            <a:r>
              <a:rPr lang="en-US" dirty="0" smtClean="0"/>
              <a:t> or a </a:t>
            </a:r>
            <a:r>
              <a:rPr lang="en-US" u="sng" dirty="0" smtClean="0"/>
              <a:t>pronoun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Like an </a:t>
            </a:r>
            <a:r>
              <a:rPr lang="en-US" u="sng" dirty="0" smtClean="0"/>
              <a:t>adjective</a:t>
            </a:r>
            <a:r>
              <a:rPr lang="en-US" dirty="0" smtClean="0"/>
              <a:t>, a prepositional phrase can tell </a:t>
            </a:r>
            <a:r>
              <a:rPr lang="en-US" u="sng" dirty="0" smtClean="0"/>
              <a:t>which one, how many, or what kind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Robots perform several jobs in the automobile industry.</a:t>
            </a:r>
          </a:p>
          <a:p>
            <a:pPr lvl="2"/>
            <a:r>
              <a:rPr lang="en-US" dirty="0" smtClean="0"/>
              <a:t>The sprayer on an assembly line is an industrial robot.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536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Using Prepositional Phrases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Adverb Phrases</a:t>
            </a:r>
          </a:p>
          <a:p>
            <a:pPr lvl="1"/>
            <a:r>
              <a:rPr lang="en-US" dirty="0" smtClean="0"/>
              <a:t>An </a:t>
            </a:r>
            <a:r>
              <a:rPr lang="en-US" u="sng" dirty="0" smtClean="0"/>
              <a:t>adverb</a:t>
            </a:r>
            <a:r>
              <a:rPr lang="en-US" dirty="0" smtClean="0"/>
              <a:t> prepositional phrase </a:t>
            </a:r>
            <a:r>
              <a:rPr lang="en-US" u="sng" dirty="0" smtClean="0"/>
              <a:t>modifies</a:t>
            </a:r>
            <a:r>
              <a:rPr lang="en-US" dirty="0" smtClean="0"/>
              <a:t> a </a:t>
            </a:r>
            <a:r>
              <a:rPr lang="en-US" u="sng" dirty="0" smtClean="0"/>
              <a:t>verb</a:t>
            </a:r>
            <a:r>
              <a:rPr lang="en-US" dirty="0" smtClean="0"/>
              <a:t>, an </a:t>
            </a:r>
            <a:r>
              <a:rPr lang="en-US" u="sng" dirty="0" smtClean="0"/>
              <a:t>adjective</a:t>
            </a:r>
            <a:r>
              <a:rPr lang="en-US" dirty="0" smtClean="0"/>
              <a:t>, or an </a:t>
            </a:r>
            <a:r>
              <a:rPr lang="en-US" u="sng" dirty="0" smtClean="0"/>
              <a:t>adverb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An adverb prepositional phrase can tell </a:t>
            </a:r>
            <a:r>
              <a:rPr lang="en-US" u="sng" dirty="0" smtClean="0"/>
              <a:t>where, when, how, why, or to what extent.</a:t>
            </a:r>
          </a:p>
          <a:p>
            <a:pPr lvl="2"/>
            <a:r>
              <a:rPr lang="en-US" dirty="0" smtClean="0"/>
              <a:t>Industrial robots operate from fixed positions.</a:t>
            </a:r>
          </a:p>
          <a:p>
            <a:pPr lvl="2"/>
            <a:r>
              <a:rPr lang="en-US" dirty="0" smtClean="0"/>
              <a:t>These robots are reprogrammable for various tasks.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971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2: Using Prepositional Phrases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Several</a:t>
            </a:r>
            <a:r>
              <a:rPr lang="en-US" dirty="0" smtClean="0"/>
              <a:t> prepositional phrases can work </a:t>
            </a:r>
            <a:r>
              <a:rPr lang="en-US" u="sng" dirty="0" smtClean="0"/>
              <a:t>together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Often, each phrase after the </a:t>
            </a:r>
            <a:r>
              <a:rPr lang="en-US" u="sng" dirty="0" smtClean="0"/>
              <a:t>first</a:t>
            </a:r>
            <a:r>
              <a:rPr lang="en-US" dirty="0" smtClean="0"/>
              <a:t> modifies the </a:t>
            </a:r>
            <a:r>
              <a:rPr lang="en-US" u="sng" dirty="0" smtClean="0"/>
              <a:t>object</a:t>
            </a:r>
            <a:r>
              <a:rPr lang="en-US" dirty="0" smtClean="0"/>
              <a:t> in the </a:t>
            </a:r>
            <a:r>
              <a:rPr lang="en-US" u="sng" dirty="0" smtClean="0"/>
              <a:t>phrase</a:t>
            </a:r>
            <a:r>
              <a:rPr lang="en-US" dirty="0" smtClean="0"/>
              <a:t> before it.</a:t>
            </a:r>
          </a:p>
          <a:p>
            <a:pPr lvl="1"/>
            <a:r>
              <a:rPr lang="en-US" dirty="0" smtClean="0"/>
              <a:t>Some industrial robots load frozen slabs of meat in meat lockers with subzero temperatures.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912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38</TotalTime>
  <Words>810</Words>
  <Application>Microsoft Macintosh PowerPoint</Application>
  <PresentationFormat>On-screen Show (4:3)</PresentationFormat>
  <Paragraphs>87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Travelogue</vt:lpstr>
      <vt:lpstr>Chapter 6: Prepositions, Conjunctions, and Interjections</vt:lpstr>
      <vt:lpstr>Lesson 1: What Is a Preposition?</vt:lpstr>
      <vt:lpstr>Lesson 1: What Is a Preposition?</vt:lpstr>
      <vt:lpstr>Lesson 1: What Is a Preposition?</vt:lpstr>
      <vt:lpstr>Lesson 1: What Is a Preposition?</vt:lpstr>
      <vt:lpstr>Lesson 2: Using Prepositional Phrases</vt:lpstr>
      <vt:lpstr>Lesson 2: Using Prepositional Phrases</vt:lpstr>
      <vt:lpstr>Lesson 2: Using Prepositional Phrases</vt:lpstr>
      <vt:lpstr>Lesson 2: Using Prepositional Phrases</vt:lpstr>
      <vt:lpstr>Lesson 2: Using Prepositional Phrases</vt:lpstr>
      <vt:lpstr>Lesson 3: Conjunctions</vt:lpstr>
      <vt:lpstr>Lesson 3: Conjunctions</vt:lpstr>
      <vt:lpstr>Lesson 3: Conjunctions</vt:lpstr>
      <vt:lpstr>Lesson 3: Conjunctions</vt:lpstr>
      <vt:lpstr>Lesson 3: Conjunctions</vt:lpstr>
      <vt:lpstr>Lesson 4: Interjections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6: Prepositions, Conjunctions, and Interjections</dc:title>
  <dc:creator>Michael Carson</dc:creator>
  <cp:lastModifiedBy>Michael Carson</cp:lastModifiedBy>
  <cp:revision>6</cp:revision>
  <dcterms:created xsi:type="dcterms:W3CDTF">2014-12-02T14:44:03Z</dcterms:created>
  <dcterms:modified xsi:type="dcterms:W3CDTF">2014-12-04T14:58:51Z</dcterms:modified>
</cp:coreProperties>
</file>